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61" r:id="rId4"/>
    <p:sldId id="263" r:id="rId5"/>
    <p:sldId id="260" r:id="rId6"/>
  </p:sldIdLst>
  <p:sldSz cx="9144000" cy="6858000" type="screen4x3"/>
  <p:notesSz cx="6858000" cy="9144000"/>
  <p:embeddedFontLst>
    <p:embeddedFont>
      <p:font typeface="Verdana" pitchFamily="34" charset="0"/>
      <p:regular r:id="rId8"/>
      <p:bold r:id="rId9"/>
      <p:italic r:id="rId10"/>
      <p:boldItalic r:id="rId11"/>
    </p:embeddedFont>
    <p:embeddedFont>
      <p:font typeface="aaaiight!" pitchFamily="34" charset="0"/>
      <p:regular r:id="rId12"/>
    </p:embeddedFont>
    <p:embeddedFont>
      <p:font typeface="Calibri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4: Creating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a Digital Showcase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AO6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smtClean="0"/>
              <a:t>Produce a Final Version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4: Creating a Digital Showcase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6" descr="C:\Users\maddamsn\Pictures\Microsoft Clip Organizer\j028730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3" y="4920870"/>
            <a:ext cx="1785918" cy="1937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Points to Consider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Before producing a </a:t>
            </a:r>
            <a:r>
              <a:rPr lang="en-GB" b="1" dirty="0" smtClean="0"/>
              <a:t>final</a:t>
            </a:r>
            <a:r>
              <a:rPr lang="en-GB" dirty="0" smtClean="0"/>
              <a:t> product for commercial use the following must be carried out:</a:t>
            </a:r>
          </a:p>
          <a:p>
            <a:pPr lvl="1"/>
            <a:r>
              <a:rPr lang="en-GB" dirty="0" smtClean="0"/>
              <a:t>Testing</a:t>
            </a:r>
          </a:p>
          <a:p>
            <a:pPr lvl="1"/>
            <a:r>
              <a:rPr lang="en-GB" dirty="0" smtClean="0"/>
              <a:t>Gather feedback from test users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Before testing the product a Test Plan must be drawn out:</a:t>
            </a:r>
          </a:p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571472" y="3000372"/>
          <a:ext cx="7929619" cy="2575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42942"/>
                <a:gridCol w="1714512"/>
                <a:gridCol w="2071702"/>
                <a:gridCol w="2143140"/>
                <a:gridCol w="135732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Test Num.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Test 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Expected Results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Actual Results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Action Required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No</a:t>
                      </a:r>
                      <a:r>
                        <a:rPr lang="en-GB" sz="1200" baseline="0" dirty="0" smtClean="0"/>
                        <a:t> spelling or grammar errors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There</a:t>
                      </a:r>
                      <a:r>
                        <a:rPr lang="en-GB" sz="1200" baseline="0" dirty="0" smtClean="0"/>
                        <a:t> should be no spelling or grammar errors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ym typeface="Wingdings"/>
                        </a:rPr>
                        <a:t>I</a:t>
                      </a:r>
                      <a:r>
                        <a:rPr lang="en-GB" sz="1200" baseline="0" dirty="0" smtClean="0">
                          <a:sym typeface="Wingdings"/>
                        </a:rPr>
                        <a:t> ran the spellchecker and proofread each page to ensure there were no spelling or grammar errors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None needed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from Test Users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best way to gain feedback is by creating a questionnaire.</a:t>
            </a:r>
          </a:p>
          <a:p>
            <a:endParaRPr lang="en-GB" dirty="0" smtClean="0"/>
          </a:p>
          <a:p>
            <a:r>
              <a:rPr lang="en-GB" dirty="0" smtClean="0"/>
              <a:t>A questionnaire should use mainly </a:t>
            </a:r>
            <a:r>
              <a:rPr lang="en-GB" b="1" dirty="0" smtClean="0"/>
              <a:t>closed questions</a:t>
            </a:r>
            <a:r>
              <a:rPr lang="en-GB" dirty="0" smtClean="0"/>
              <a:t> to find out peoples views of your product.</a:t>
            </a:r>
          </a:p>
          <a:p>
            <a:endParaRPr lang="en-GB" dirty="0" smtClean="0"/>
          </a:p>
        </p:txBody>
      </p:sp>
      <p:pic>
        <p:nvPicPr>
          <p:cNvPr id="1027" name="Picture 3" descr="C:\Users\maddamsn\AppData\Local\Microsoft\Windows\Temporary Internet Files\Content.IE5\NQBDGJ92\MCj007871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2978" y="4500570"/>
            <a:ext cx="738475" cy="1791165"/>
          </a:xfrm>
          <a:prstGeom prst="rect">
            <a:avLst/>
          </a:prstGeom>
          <a:noFill/>
        </p:spPr>
      </p:pic>
      <p:pic>
        <p:nvPicPr>
          <p:cNvPr id="1028" name="Picture 4" descr="C:\Users\maddamsn\AppData\Local\Microsoft\Windows\Temporary Internet Files\Content.IE5\NQBDGJ92\MCj007862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7855" y="4429132"/>
            <a:ext cx="862274" cy="18549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AO6 </a:t>
            </a:r>
            <a:r>
              <a:rPr lang="en-GB" dirty="0" smtClean="0"/>
              <a:t>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Create a detailed test plan and </a:t>
            </a:r>
            <a:r>
              <a:rPr lang="en-GB" b="1" dirty="0" smtClean="0"/>
              <a:t>fully test all aspects</a:t>
            </a:r>
            <a:r>
              <a:rPr lang="en-GB" dirty="0" smtClean="0"/>
              <a:t> of your product. Link the tests to your original success criteria.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Create a questionnaire to gather feedback from 5 test users of your product.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Produced a </a:t>
            </a:r>
            <a:r>
              <a:rPr lang="en-GB" b="1" dirty="0" smtClean="0"/>
              <a:t>detailed</a:t>
            </a:r>
            <a:r>
              <a:rPr lang="en-GB" dirty="0" smtClean="0"/>
              <a:t> write-up on the results of your testing and feedback and suggest </a:t>
            </a:r>
            <a:r>
              <a:rPr lang="en-GB" b="1" dirty="0" smtClean="0"/>
              <a:t>valid improvements </a:t>
            </a:r>
            <a:r>
              <a:rPr lang="en-GB" dirty="0" smtClean="0"/>
              <a:t>to your product (giving reasons).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Incorporate your planned improvements into your final product.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202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Verdana</vt:lpstr>
      <vt:lpstr>Wingdings</vt:lpstr>
      <vt:lpstr>aaaiight!</vt:lpstr>
      <vt:lpstr>Calibri</vt:lpstr>
      <vt:lpstr>Office Theme</vt:lpstr>
      <vt:lpstr>AO6 – Produce a Final Version</vt:lpstr>
      <vt:lpstr>Points to Consider</vt:lpstr>
      <vt:lpstr>Test Plan</vt:lpstr>
      <vt:lpstr>Feedback from Test Users</vt:lpstr>
      <vt:lpstr>AO6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25</cp:revision>
  <dcterms:created xsi:type="dcterms:W3CDTF">2008-01-23T22:18:15Z</dcterms:created>
  <dcterms:modified xsi:type="dcterms:W3CDTF">2009-01-04T14:34:03Z</dcterms:modified>
</cp:coreProperties>
</file>